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5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3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559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770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2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42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93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87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58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12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91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8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-143603"/>
            <a:ext cx="1998870" cy="14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4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Sudraba ekonomika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Nodarbība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1/5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71" y="70334"/>
            <a:ext cx="1680409" cy="12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mtClean="0"/>
              <a:t>Sudraba ekonomika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mtClean="0">
                <a:solidFill>
                  <a:schemeClr val="tx1"/>
                </a:solidFill>
              </a:rPr>
              <a:t>2. Nodarbība</a:t>
            </a:r>
            <a:br>
              <a:rPr lang="lv-LV" smtClean="0">
                <a:solidFill>
                  <a:schemeClr val="tx1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Personiskais / mājsaimniecības budžets </a:t>
            </a:r>
            <a:br>
              <a:rPr lang="lv-LV" b="1" smtClean="0">
                <a:solidFill>
                  <a:srgbClr val="000000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I. Budžets un ienākumi.</a:t>
            </a:r>
            <a:r>
              <a:rPr lang="lv-LV" smtClean="0">
                <a:solidFill>
                  <a:srgbClr val="000000"/>
                </a:solidFill>
              </a:rPr>
              <a:t> </a:t>
            </a: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</a:t>
            </a:r>
            <a:r>
              <a:rPr lang="lv-LV" b="1" dirty="0"/>
              <a:t>un ienākumi.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Content Placeholder 5" descr="Screen Shot 2021-06-18 at 15.48.1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72072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mēnesim un gadam.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1573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Sudraba ekonomika</vt:lpstr>
      <vt:lpstr>I. Budžets un ienākumi. </vt:lpstr>
      <vt:lpstr>I. Budžets mēnesim un gadam.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Sudraba ekonomika</dc:title>
  <dc:creator>Microsoft Office User</dc:creator>
  <cp:lastModifiedBy>Microsoft Office User</cp:lastModifiedBy>
  <cp:revision>12</cp:revision>
  <dcterms:created xsi:type="dcterms:W3CDTF">2021-06-18T12:42:21Z</dcterms:created>
  <dcterms:modified xsi:type="dcterms:W3CDTF">2021-06-18T13:13:49Z</dcterms:modified>
</cp:coreProperties>
</file>