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lv-LV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lv-LV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v-LV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v-LV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v-LV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v-LV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v-LV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v-LV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280"/>
            <a:ext cx="10077840" cy="7867800"/>
          </a:xfrm>
          <a:prstGeom prst="rect">
            <a:avLst/>
          </a:prstGeom>
        </p:spPr>
      </p:pic>
      <p:sp>
        <p:nvSpPr>
          <p:cNvPr id="35" name="CustomShape 1"/>
          <p:cNvSpPr/>
          <p:nvPr/>
        </p:nvSpPr>
        <p:spPr>
          <a:xfrm>
            <a:off x="1512000" y="-38160"/>
            <a:ext cx="8565840" cy="12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>
                <a:solidFill>
                  <a:srgbClr val="202124"/>
                </a:solidFill>
                <a:latin typeface="Times New Roman"/>
                <a:ea typeface="Times New Roman"/>
              </a:rPr>
              <a:t>Ģenealoģijas būtība</a:t>
            </a:r>
            <a:endParaRPr/>
          </a:p>
        </p:txBody>
      </p:sp>
      <p:sp>
        <p:nvSpPr>
          <p:cNvPr id="36" name="CustomShape 2"/>
          <p:cNvSpPr/>
          <p:nvPr/>
        </p:nvSpPr>
        <p:spPr>
          <a:xfrm>
            <a:off x="2088000" y="1800000"/>
            <a:ext cx="7270200" cy="32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 Esmu dzimis īpašs  šajā pasaulē, bet mans gars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un asinis nāk no manas mātes, tēva un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maniem senčiem.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Patiesībā es nevaru būt viens jo šī identitātes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līnija iesniedzas dziļi pagātnē.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lv-LV" sz="2000" b="1" i="1">
                <a:solidFill>
                  <a:srgbClr val="202124"/>
                </a:solidFill>
                <a:latin typeface="Times New Roman"/>
                <a:ea typeface="Times New Roman"/>
              </a:rPr>
              <a:t>Ziggy Marley</a:t>
            </a:r>
            <a:endParaRPr/>
          </a:p>
        </p:txBody>
      </p:sp>
      <p:pic>
        <p:nvPicPr>
          <p:cNvPr id="37" name="Picture 3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4143960"/>
            <a:ext cx="4088160" cy="327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" y="-309960"/>
            <a:ext cx="10077840" cy="7867800"/>
          </a:xfrm>
          <a:prstGeom prst="rect">
            <a:avLst/>
          </a:prstGeom>
        </p:spPr>
      </p:pic>
      <p:sp>
        <p:nvSpPr>
          <p:cNvPr id="74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Ar ko sākt...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901440" y="1800000"/>
            <a:ext cx="8240760" cy="1560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Nepieciešama vēlme darboties;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Intervē visus, kuri varētu zināt kaut ko no tā, kas tevi interesē un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sāc ar vecākajiem ģimenes locekļiem;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Noskaidro dzimtas locekļu reliģisko piederību, lai varētu zināt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kur meklēt iformāciju;  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Krāj un kārto digitālā arhīvā fotogrāfijas.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1151640" y="3780000"/>
            <a:ext cx="8422920" cy="315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Ar ko sākt...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838080" y="1584000"/>
            <a:ext cx="8592120" cy="2195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Nepieciešama vēlme interesēties par valsts vēsturi;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Apzināt vēsturiskās kartes;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Apzināt nacionālo administratīvo iedalījumu dažādos laikos;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Apzināt iespējamos periodikas materiālus.</a:t>
            </a:r>
            <a:endParaRPr/>
          </a:p>
        </p:txBody>
      </p:sp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82" name="Picture 8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40" y="3780000"/>
            <a:ext cx="73389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84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Cik tālu pagātnē varam atrast senču pēdas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695520" y="1423080"/>
            <a:ext cx="9094680" cy="1680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</a:rPr>
              <a:t>Dzimtbūšanas atcelšana un uzvārdu došana cariskās krievijas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</a:rPr>
              <a:t>guberņās bija vēlāk kā citur Eiropā- tikai 19 gadsimta pirmajā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</a:rPr>
              <a:t>Pusē. Tādēļ tās varētu būt kādas 5-6 paaudzes.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6" name="Picture 85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3103920"/>
            <a:ext cx="8651880" cy="349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89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Cik tālu pagātnē varam atrast senču pēdas</a:t>
            </a: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1728000" y="1512000"/>
            <a:ext cx="8206200" cy="1732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5-6 paaudzēs mēs sev varam atrast 32 vectētiņus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32 vecmāmiņas. Tādēļ ne mazāk svarīgi ir meklēt plašumā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1" name="Picture 90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0" y="3245400"/>
            <a:ext cx="8371440" cy="344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94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Cik tālu pagātnē varam atrast senču pēdas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1728000" y="1512000"/>
            <a:ext cx="8206200" cy="1372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Arhīvā ir pieejami divi galvenie pētniecības avoti: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Kristību, laulību un miršanas ieraksti baznīcas grāmatās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Dvēseļu revizijas</a:t>
            </a:r>
            <a:endParaRPr/>
          </a:p>
        </p:txBody>
      </p:sp>
      <p:pic>
        <p:nvPicPr>
          <p:cNvPr id="96" name="Picture 95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97" name="Picture 9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" y="2832480"/>
            <a:ext cx="8493840" cy="38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99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Cik tālu pagātnē varam atrast senču pēdas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1584000" y="1440000"/>
            <a:ext cx="820620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</a:rPr>
              <a:t>Vēcākās dvēseļu revizijas (cariskās Krievijas tautas skaitīšanas)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</a:rPr>
              <a:t>ir no 1797, 1811, 1816. gadiem turklāt 1811. gadā sievietes pat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</a:rPr>
              <a:t>nav iekļautas un identificēt cilvēku apgrūtina tas, ka vēl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</a:rPr>
              <a:t>dzimtļaudīm nav uzvārdu</a:t>
            </a:r>
            <a:endParaRPr/>
          </a:p>
        </p:txBody>
      </p:sp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3103920"/>
            <a:ext cx="9102600" cy="354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104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Cik tālu pagātnē varam atrast senču pēdas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1728000" y="1512000"/>
            <a:ext cx="8206200" cy="1642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Kristību, laulību un nāves reģistrāciju Latvijas teritorijā sāka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plaši reģistrēt tikai 19. gadsimta pirmajā pusē, tādēļ laiks pirms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19 gadsimta ir daudz grūtāk pētāms</a:t>
            </a: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. Turklāt pasaules karu laikā 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Times New Roman"/>
              </a:rPr>
              <a:t>daudz arhīva dokumenti ir pazuduši un cietuši.</a:t>
            </a:r>
            <a:endParaRPr/>
          </a:p>
        </p:txBody>
      </p: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" y="3284280"/>
            <a:ext cx="8493840" cy="334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109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Cik tālu pagātnē varam atrast senču pēdas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463680" y="1512000"/>
            <a:ext cx="9470520" cy="1758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Vecos dokumentu lasīšana prasa pacietību, zināšanas un treniņu.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Livonijā tie galvenokārt ir vecajā vācu gotiskajā rokrakstā,</a:t>
            </a:r>
            <a:endParaRPr/>
          </a:p>
          <a:p>
            <a:pPr>
              <a:lnSpc>
                <a:spcPct val="100000"/>
              </a:lnSpc>
            </a:pPr>
            <a:r>
              <a:rPr lang="lv-LV" sz="2600">
                <a:solidFill>
                  <a:srgbClr val="202124"/>
                </a:solidFill>
                <a:latin typeface="Times New Roman"/>
                <a:ea typeface="DejaVu Sans"/>
              </a:rPr>
              <a:t>Cariskās Krievijas Guberņās Krieviski, dažkārt poliski 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1" name="Picture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112" name="Picture 1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80" y="3271320"/>
            <a:ext cx="9666360" cy="31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114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800" b="1">
                <a:solidFill>
                  <a:srgbClr val="202124"/>
                </a:solidFill>
                <a:latin typeface="Times New Roman"/>
                <a:ea typeface="Times New Roman"/>
              </a:rPr>
              <a:t>Cik tālu pagātnē varam atrast senču pēdas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1728000" y="1512000"/>
            <a:ext cx="8206200" cy="3671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Lielākās izmaiņas pētniecības paņēmienos ienāk ar iespēju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pielietot DNS tehnoloģijas. Ne tikai dokumenti norāda uz mūsu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radniecības saitēm. Mūsu DNS ir vēl lielāks, precīzāks un daudz senāks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dokumentu arhīvs.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Tomēr jāatzīst, ka šī metode ir tikai pašā izmantošanas sākumā.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Pagaidām vecajās rietumu valstīs ir vairāk cilvēku, kuri publicē savus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DNS paraugus publiskos WEB forumos un ļauj šādi atrast radnicību.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Latvijā pagaidām paraugu ir daudz mazāk. Pēc personīgas pieredzes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varu teikt, ka šī metode strādā ļoti labi.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6" name="Picture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280"/>
            <a:ext cx="10077840" cy="7867800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Mēs dzīvojam jau pirms piedzimstam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2016000" y="2232000"/>
            <a:ext cx="7270200" cy="32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3200">
                <a:solidFill>
                  <a:srgbClr val="202124"/>
                </a:solidFill>
                <a:latin typeface="Times New Roman"/>
                <a:ea typeface="Times New Roman"/>
              </a:rPr>
              <a:t> Mans dzīves gājums sākas ilgi pirms dzimšanas.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3200">
                <a:solidFill>
                  <a:srgbClr val="202124"/>
                </a:solidFill>
                <a:latin typeface="Times New Roman"/>
                <a:ea typeface="Times New Roman"/>
              </a:rPr>
              <a:t>Es izdzīvoju savas dzimtas nolikto likteni un mani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3200">
                <a:solidFill>
                  <a:srgbClr val="202124"/>
                </a:solidFill>
                <a:latin typeface="Times New Roman"/>
                <a:ea typeface="Times New Roman"/>
              </a:rPr>
              <a:t>senči patiesībā dzīvo manī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800" i="1">
                <a:solidFill>
                  <a:srgbClr val="202124"/>
                </a:solidFill>
                <a:latin typeface="Times New Roman"/>
                <a:ea typeface="Times New Roman"/>
              </a:rPr>
              <a:t>James Nasmyth</a:t>
            </a:r>
            <a:endParaRPr/>
          </a:p>
        </p:txBody>
      </p:sp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00" y="4002840"/>
            <a:ext cx="6190200" cy="293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0" y="0"/>
            <a:ext cx="10077840" cy="7867800"/>
          </a:xfrm>
          <a:prstGeom prst="rect">
            <a:avLst/>
          </a:prstGeom>
        </p:spPr>
      </p:pic>
      <p:sp>
        <p:nvSpPr>
          <p:cNvPr id="45" name="CustomShape 1"/>
          <p:cNvSpPr/>
          <p:nvPr/>
        </p:nvSpPr>
        <p:spPr>
          <a:xfrm>
            <a:off x="1584000" y="108000"/>
            <a:ext cx="8493840" cy="999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Ieguvumi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6" name="CustomShape 2"/>
          <p:cNvSpPr/>
          <p:nvPr/>
        </p:nvSpPr>
        <p:spPr>
          <a:xfrm>
            <a:off x="1728000" y="1512000"/>
            <a:ext cx="8206200" cy="74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Šodiena ir rītdienas vēsture.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Jūsu dzimtas sakņu pētījums būs labākā dāvana nākamajām paaudzēm.</a:t>
            </a:r>
            <a:endParaRPr/>
          </a:p>
        </p:txBody>
      </p:sp>
      <p:pic>
        <p:nvPicPr>
          <p:cNvPr id="47" name="Picture 4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0" y="2356920"/>
            <a:ext cx="7095600" cy="441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50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Ieguvumi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1" name="CustomShape 2"/>
          <p:cNvSpPr/>
          <p:nvPr/>
        </p:nvSpPr>
        <p:spPr>
          <a:xfrm>
            <a:off x="1728000" y="1512000"/>
            <a:ext cx="8206200" cy="251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Būt par savas dzimtas hronistu, savas dzimtas vēstures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pētīšana, pierakstīšan un saglabāšana tieši  ietekmē tevi, ģimeni un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Pat pēcnācējus, kurus tu personīgi tā arī neiepazīsi..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2" name="Picture 5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54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Ieguvumi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728000" y="1512000"/>
            <a:ext cx="8206200" cy="251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Ģimenes sakņu pētniecība neaprobežojas ar ciltskoka zīmēšanu,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dokumentu un fotoattēlu pētīšanu. Vēstures zināšana  un nodošana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nākamajām paaudzēm veido personību, māca kritiski domāt un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 ir spēcīgs pamudinājums nākamajām paaudzēm  mācīties no kļūdām. </a:t>
            </a:r>
            <a:endParaRPr/>
          </a:p>
        </p:txBody>
      </p:sp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58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Ieguvumi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1728000" y="1512000"/>
            <a:ext cx="8206200" cy="251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Iepazīstot mūsu nācijas un dzimtas kultūras pamatus ļauj mums saprast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un sajust kas mēs esam. Veids kā mēs uztveram dzimtes pagātnes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notikumus ļauj mums ieraudzīt mūsu dzimtas unikālo autentisko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pamatidentitāti.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0" name="Picture 59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62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Ieguvumi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3" name="CustomShape 2"/>
          <p:cNvSpPr/>
          <p:nvPr/>
        </p:nvSpPr>
        <p:spPr>
          <a:xfrm>
            <a:off x="1728000" y="1512000"/>
            <a:ext cx="8206200" cy="251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Dabiska tieksme pieķerties un veidot attiecības rada neticami stipras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saites starp cilvēciskām būtnēm ne tikai ar vienaudžiem bet arī ar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senčiem un pēcnācējiem. Jo vairāk mēs sev atklājam mūsu pagātni,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jo mums veidojas spēcīgākas saites ar mūsu senčiem.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Savukārt dokumentējot dzimtas vēsturi mēs stiprinām saites ar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mūsu bērniem un mazbērniem, saikne kura mūs saistīts pat tad kad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mūsu vairs nebūs šeit.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4" name="Picture 63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66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Ieguvumi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7" name="CustomShape 2"/>
          <p:cNvSpPr/>
          <p:nvPr/>
        </p:nvSpPr>
        <p:spPr>
          <a:xfrm>
            <a:off x="1440000" y="1512000"/>
            <a:ext cx="8494200" cy="251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Vēstures zināšana ļauj labāk izprast senču grūtības ar kurām viņiem bija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jāsastotpas  māca piedot pat smagas kļūdas, kuras viņi pieļāvuši. Tas vairo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mīlestību un izpratni attiecībās. Mīlestība un piedošana ļauj mums būt 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labākiem bērniem, vecākiem, dzīvesbiedriem un galu galā arī cilvēkiem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8" name="Picture 6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280"/>
            <a:ext cx="10077840" cy="7867800"/>
          </a:xfrm>
          <a:prstGeom prst="rect">
            <a:avLst/>
          </a:prstGeom>
        </p:spPr>
      </p:pic>
      <p:sp>
        <p:nvSpPr>
          <p:cNvPr id="70" name="CustomShape 1"/>
          <p:cNvSpPr/>
          <p:nvPr/>
        </p:nvSpPr>
        <p:spPr>
          <a:xfrm>
            <a:off x="1584000" y="108000"/>
            <a:ext cx="8493840" cy="143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600" b="1">
                <a:solidFill>
                  <a:srgbClr val="202124"/>
                </a:solidFill>
                <a:latin typeface="Times New Roman"/>
                <a:ea typeface="Times New Roman"/>
              </a:rPr>
              <a:t>Ieguvumi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1584000" y="1512000"/>
            <a:ext cx="8350200" cy="251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Mūsu dzimtas vēsture sniedzas tālāk par vārdiem un datumiem, kuri rotā mūsu koku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Tas nosaka, kas mēs esam.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Tie ir cilvēki, ar kuriem mēs varam veidot dziļas saiknes.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Tie ir cilvēki, kas dzīvoja, elpoja, cieta un uzvarēja.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Tās ir saknes, zari, lapas, un pat veseli meži.</a:t>
            </a:r>
            <a:endParaRPr/>
          </a:p>
          <a:p>
            <a:pPr>
              <a:lnSpc>
                <a:spcPct val="100000"/>
              </a:lnSpc>
            </a:pPr>
            <a:r>
              <a:rPr lang="lv-LV" sz="2200">
                <a:solidFill>
                  <a:srgbClr val="202124"/>
                </a:solidFill>
                <a:latin typeface="Times New Roman"/>
                <a:ea typeface="Times New Roman"/>
              </a:rPr>
              <a:t>Tas ir par mums visiem.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8760" cy="7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Pielāgots</PresentationFormat>
  <Paragraphs>98</Paragraphs>
  <Slides>18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2" baseType="lpstr">
      <vt:lpstr>Arial</vt:lpstr>
      <vt:lpstr>StarSymbol</vt:lpstr>
      <vt:lpstr>Times New Roman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Liga</cp:lastModifiedBy>
  <cp:revision>2</cp:revision>
  <dcterms:modified xsi:type="dcterms:W3CDTF">2021-09-21T18:21:39Z</dcterms:modified>
</cp:coreProperties>
</file>