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360" y="-11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50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918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25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59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703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27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32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73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8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28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 smtClean="0"/>
              <a:t>Sudraba ekonomika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 smtClean="0"/>
              <a:t>Click to edit Master text styles</a:t>
            </a:r>
          </a:p>
          <a:p>
            <a:pPr lvl="1"/>
            <a:r>
              <a:rPr lang="lv-LV" dirty="0" smtClean="0"/>
              <a:t>Second level</a:t>
            </a:r>
          </a:p>
          <a:p>
            <a:pPr lvl="2"/>
            <a:r>
              <a:rPr lang="lv-LV" dirty="0" smtClean="0"/>
              <a:t>Third level</a:t>
            </a:r>
          </a:p>
          <a:p>
            <a:pPr lvl="3"/>
            <a:r>
              <a:rPr lang="lv-LV" dirty="0" smtClean="0"/>
              <a:t>Fourth level</a:t>
            </a:r>
          </a:p>
          <a:p>
            <a:pPr lvl="4"/>
            <a:r>
              <a:rPr lang="lv-LV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266BE-5579-494D-9478-FCFF5E605796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Nodarbība</a:t>
            </a:r>
            <a:r>
              <a:rPr lang="en-US" dirty="0" smtClean="0"/>
              <a:t> 1/5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F5A27-FC9C-CB40-9B8B-A59D48699A5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_LV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0260" y="70334"/>
            <a:ext cx="1820443" cy="128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325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ec.europa.eu/eurostat/documents/3217494/10166544/KS-02-19%E2%80%91681-EN-N.pdf/c701972f-6b4e-b432-57d2-91898ca94893" TargetMode="External"/><Relationship Id="rId3" Type="http://schemas.openxmlformats.org/officeDocument/2006/relationships/hyperlink" Target="https://ec.europa.eu/digital-single-market/en/news/silver-economy-study-how-stimulate-economy-hundreds-millions-euros-yea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Sudraba</a:t>
            </a:r>
            <a:r>
              <a:rPr lang="en-US" dirty="0" smtClean="0"/>
              <a:t> </a:t>
            </a:r>
            <a:r>
              <a:rPr lang="en-US" dirty="0" err="1" smtClean="0"/>
              <a:t>ekonomika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tx1"/>
                </a:solidFill>
              </a:rPr>
              <a:t>1. Nodarbība</a:t>
            </a:r>
            <a:br>
              <a:rPr lang="lv-LV" dirty="0" smtClean="0">
                <a:solidFill>
                  <a:schemeClr val="tx1"/>
                </a:solidFill>
              </a:rPr>
            </a:br>
            <a:r>
              <a:rPr lang="lv-LV" b="1" dirty="0" smtClean="0">
                <a:solidFill>
                  <a:schemeClr val="tx1"/>
                </a:solidFill>
              </a:rPr>
              <a:t>Seniori Eiropas savienībā</a:t>
            </a:r>
            <a:r>
              <a:rPr lang="lv-LV" dirty="0" smtClean="0">
                <a:solidFill>
                  <a:schemeClr val="tx1"/>
                </a:solidFill>
                <a:effectLst/>
              </a:rPr>
              <a:t> </a:t>
            </a:r>
            <a:endParaRPr lang="lv-LV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431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>
                <a:solidFill>
                  <a:schemeClr val="tx1"/>
                </a:solidFill>
              </a:rPr>
              <a:t>Seniori Eiropas savienībā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Līdz</a:t>
            </a:r>
            <a:r>
              <a:rPr lang="en-US" dirty="0"/>
              <a:t> </a:t>
            </a:r>
            <a:r>
              <a:rPr lang="en-US" b="1" dirty="0"/>
              <a:t>2060 </a:t>
            </a:r>
            <a:r>
              <a:rPr lang="en-US" b="1" dirty="0" err="1"/>
              <a:t>katrs</a:t>
            </a:r>
            <a:r>
              <a:rPr lang="en-US" b="1" dirty="0"/>
              <a:t> </a:t>
            </a:r>
            <a:r>
              <a:rPr lang="en-US" b="1" dirty="0" err="1"/>
              <a:t>trešais</a:t>
            </a:r>
            <a:r>
              <a:rPr lang="en-US" b="1" dirty="0"/>
              <a:t> </a:t>
            </a:r>
            <a:r>
              <a:rPr lang="en-US" dirty="0" err="1"/>
              <a:t>Eiropas</a:t>
            </a:r>
            <a:r>
              <a:rPr lang="en-US" dirty="0"/>
              <a:t> </a:t>
            </a:r>
            <a:r>
              <a:rPr lang="en-US" dirty="0" err="1"/>
              <a:t>iedzīvotājs</a:t>
            </a:r>
            <a:r>
              <a:rPr lang="en-US" dirty="0"/>
              <a:t> </a:t>
            </a:r>
            <a:r>
              <a:rPr lang="en-US" dirty="0" err="1"/>
              <a:t>būs</a:t>
            </a:r>
            <a:r>
              <a:rPr lang="en-US" dirty="0"/>
              <a:t> </a:t>
            </a:r>
            <a:r>
              <a:rPr lang="en-US" b="1" dirty="0" err="1"/>
              <a:t>vecāks</a:t>
            </a:r>
            <a:r>
              <a:rPr lang="en-US" b="1" dirty="0"/>
              <a:t> par 65</a:t>
            </a:r>
            <a:endParaRPr lang="en-US" dirty="0"/>
          </a:p>
          <a:p>
            <a:r>
              <a:rPr lang="en-US" dirty="0" err="1"/>
              <a:t>Eiropa</a:t>
            </a:r>
            <a:r>
              <a:rPr lang="en-US" dirty="0"/>
              <a:t> </a:t>
            </a:r>
            <a:r>
              <a:rPr lang="en-US" b="1" dirty="0" err="1"/>
              <a:t>noveco</a:t>
            </a:r>
            <a:endParaRPr lang="en-US" dirty="0"/>
          </a:p>
          <a:p>
            <a:r>
              <a:rPr lang="en-US" b="1" dirty="0" err="1"/>
              <a:t>Demogrāfiskās</a:t>
            </a:r>
            <a:r>
              <a:rPr lang="en-US" b="1" dirty="0"/>
              <a:t> </a:t>
            </a:r>
            <a:r>
              <a:rPr lang="en-US" b="1" dirty="0" err="1"/>
              <a:t>izmaiņas</a:t>
            </a:r>
            <a:r>
              <a:rPr lang="en-US" b="1" dirty="0"/>
              <a:t> </a:t>
            </a:r>
            <a:r>
              <a:rPr lang="en-US" b="1" dirty="0" err="1"/>
              <a:t>rada</a:t>
            </a:r>
            <a:r>
              <a:rPr lang="en-US" b="1" dirty="0"/>
              <a:t> </a:t>
            </a:r>
            <a:r>
              <a:rPr lang="en-US" b="1" dirty="0" err="1"/>
              <a:t>jaunas</a:t>
            </a:r>
            <a:r>
              <a:rPr lang="en-US" b="1" dirty="0"/>
              <a:t> </a:t>
            </a:r>
            <a:r>
              <a:rPr lang="en-US" b="1" dirty="0" err="1"/>
              <a:t>iespējas</a:t>
            </a:r>
            <a:endParaRPr lang="en-US" dirty="0"/>
          </a:p>
          <a:p>
            <a:r>
              <a:rPr lang="en-US" dirty="0" err="1"/>
              <a:t>Līdz</a:t>
            </a:r>
            <a:r>
              <a:rPr lang="en-US" dirty="0"/>
              <a:t> 2025, </a:t>
            </a:r>
            <a:r>
              <a:rPr lang="en-US" b="1" dirty="0" err="1"/>
              <a:t>Sudraba</a:t>
            </a:r>
            <a:r>
              <a:rPr lang="en-US" b="1" dirty="0"/>
              <a:t> </a:t>
            </a:r>
            <a:r>
              <a:rPr lang="en-US" b="1" dirty="0" err="1"/>
              <a:t>ekonomika</a:t>
            </a:r>
            <a:r>
              <a:rPr lang="en-US" b="1" dirty="0"/>
              <a:t> </a:t>
            </a:r>
            <a:r>
              <a:rPr lang="en-US" dirty="0" err="1"/>
              <a:t>Eiropai</a:t>
            </a:r>
            <a:r>
              <a:rPr lang="en-US" dirty="0"/>
              <a:t> </a:t>
            </a:r>
            <a:r>
              <a:rPr lang="en-US" dirty="0" err="1"/>
              <a:t>pienesīs</a:t>
            </a:r>
            <a:r>
              <a:rPr lang="en-US" dirty="0"/>
              <a:t> </a:t>
            </a:r>
            <a:r>
              <a:rPr lang="en-US" b="1" dirty="0" err="1"/>
              <a:t>vairāk</a:t>
            </a:r>
            <a:r>
              <a:rPr lang="en-US" b="1" dirty="0"/>
              <a:t> par €5.7 </a:t>
            </a:r>
            <a:r>
              <a:rPr lang="en-US" b="1" dirty="0" err="1"/>
              <a:t>miljardiem</a:t>
            </a:r>
            <a:endParaRPr lang="en-US" b="1" dirty="0"/>
          </a:p>
          <a:p>
            <a:r>
              <a:rPr lang="en-US" b="1" dirty="0" err="1"/>
              <a:t>Novecošana</a:t>
            </a:r>
            <a:r>
              <a:rPr lang="en-US" b="1" dirty="0"/>
              <a:t> pie </a:t>
            </a:r>
            <a:r>
              <a:rPr lang="en-US" b="1" dirty="0" err="1"/>
              <a:t>labas</a:t>
            </a:r>
            <a:r>
              <a:rPr lang="en-US" b="1" dirty="0"/>
              <a:t> </a:t>
            </a:r>
            <a:r>
              <a:rPr lang="en-US" b="1" dirty="0" err="1"/>
              <a:t>veselības</a:t>
            </a:r>
            <a:r>
              <a:rPr lang="en-US" b="1" dirty="0"/>
              <a:t> </a:t>
            </a:r>
            <a:r>
              <a:rPr lang="en-US" dirty="0"/>
              <a:t>mums </a:t>
            </a:r>
            <a:r>
              <a:rPr lang="en-US" dirty="0" err="1"/>
              <a:t>ļauj</a:t>
            </a:r>
            <a:endParaRPr lang="en-US" dirty="0"/>
          </a:p>
          <a:p>
            <a:r>
              <a:rPr lang="en-US" dirty="0" err="1"/>
              <a:t>Sagatavoties</a:t>
            </a:r>
            <a:r>
              <a:rPr lang="en-US" dirty="0"/>
              <a:t> </a:t>
            </a:r>
            <a:r>
              <a:rPr lang="en-US" dirty="0" err="1"/>
              <a:t>savu</a:t>
            </a:r>
            <a:r>
              <a:rPr lang="en-US" dirty="0"/>
              <a:t> </a:t>
            </a:r>
            <a:r>
              <a:rPr lang="en-US" dirty="0" err="1"/>
              <a:t>mājvietu</a:t>
            </a:r>
            <a:r>
              <a:rPr lang="en-US" dirty="0"/>
              <a:t> </a:t>
            </a:r>
            <a:r>
              <a:rPr lang="en-US" b="1" dirty="0" err="1"/>
              <a:t>neatkarīgai</a:t>
            </a:r>
            <a:r>
              <a:rPr lang="en-US" b="1" dirty="0"/>
              <a:t> </a:t>
            </a:r>
            <a:r>
              <a:rPr lang="en-US" b="1" dirty="0" err="1"/>
              <a:t>dzīvei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gudrās</a:t>
            </a:r>
            <a:r>
              <a:rPr lang="en-US" dirty="0"/>
              <a:t> </a:t>
            </a:r>
            <a:r>
              <a:rPr lang="en-US" dirty="0" err="1"/>
              <a:t>mājas</a:t>
            </a:r>
            <a:r>
              <a:rPr lang="en-US" dirty="0"/>
              <a:t>)</a:t>
            </a:r>
          </a:p>
          <a:p>
            <a:r>
              <a:rPr lang="en-US" b="1" dirty="0" err="1"/>
              <a:t>Ceļošanai</a:t>
            </a:r>
            <a:endParaRPr lang="en-US" dirty="0"/>
          </a:p>
          <a:p>
            <a:r>
              <a:rPr lang="en-US" b="1" dirty="0" err="1"/>
              <a:t>Darbam</a:t>
            </a:r>
            <a:r>
              <a:rPr lang="en-US" b="1" dirty="0"/>
              <a:t> </a:t>
            </a:r>
            <a:r>
              <a:rPr lang="en-US" b="1" dirty="0" err="1"/>
              <a:t>daudzu</a:t>
            </a:r>
            <a:r>
              <a:rPr lang="en-US" b="1" dirty="0"/>
              <a:t> </a:t>
            </a:r>
            <a:r>
              <a:rPr lang="en-US" b="1" dirty="0" err="1"/>
              <a:t>gadu</a:t>
            </a:r>
            <a:r>
              <a:rPr lang="en-US" b="1" dirty="0"/>
              <a:t> </a:t>
            </a:r>
            <a:r>
              <a:rPr lang="en-US" b="1" dirty="0" err="1"/>
              <a:t>ilgumā</a:t>
            </a:r>
            <a:endParaRPr lang="en-US" dirty="0"/>
          </a:p>
          <a:p>
            <a:r>
              <a:rPr lang="en-US" b="1" dirty="0" err="1"/>
              <a:t>Mācībām</a:t>
            </a:r>
            <a:r>
              <a:rPr lang="en-US" b="1" dirty="0"/>
              <a:t> </a:t>
            </a:r>
            <a:r>
              <a:rPr lang="en-US" dirty="0" err="1"/>
              <a:t>apgūstot</a:t>
            </a:r>
            <a:r>
              <a:rPr lang="en-US" dirty="0"/>
              <a:t> </a:t>
            </a:r>
            <a:r>
              <a:rPr lang="en-US" dirty="0" err="1"/>
              <a:t>jaunas</a:t>
            </a:r>
            <a:r>
              <a:rPr lang="en-US" dirty="0"/>
              <a:t> </a:t>
            </a:r>
            <a:r>
              <a:rPr lang="en-US" dirty="0" err="1"/>
              <a:t>prasmes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err="1"/>
              <a:t>Informācijas</a:t>
            </a:r>
            <a:r>
              <a:rPr lang="en-US" b="1" dirty="0"/>
              <a:t> </a:t>
            </a:r>
            <a:r>
              <a:rPr lang="en-US" b="1" dirty="0" err="1"/>
              <a:t>sistēmas</a:t>
            </a:r>
            <a:r>
              <a:rPr lang="en-US" dirty="0"/>
              <a:t> </a:t>
            </a:r>
            <a:r>
              <a:rPr lang="en-US" dirty="0" err="1"/>
              <a:t>veselības</a:t>
            </a:r>
            <a:r>
              <a:rPr lang="en-US" dirty="0"/>
              <a:t> </a:t>
            </a:r>
            <a:r>
              <a:rPr lang="en-US" dirty="0" err="1"/>
              <a:t>aprūpē</a:t>
            </a:r>
            <a:endParaRPr lang="en-US" dirty="0"/>
          </a:p>
          <a:p>
            <a:r>
              <a:rPr lang="en-US" b="1" dirty="0" err="1"/>
              <a:t>Ģimenes</a:t>
            </a:r>
            <a:r>
              <a:rPr lang="en-US" b="1" dirty="0"/>
              <a:t> </a:t>
            </a:r>
            <a:r>
              <a:rPr lang="en-US" b="1" dirty="0" err="1"/>
              <a:t>ārsts</a:t>
            </a:r>
            <a:r>
              <a:rPr lang="en-US" b="1" dirty="0"/>
              <a:t> </a:t>
            </a:r>
            <a:r>
              <a:rPr lang="en-US" dirty="0" err="1"/>
              <a:t>seko</a:t>
            </a:r>
            <a:r>
              <a:rPr lang="en-US" dirty="0"/>
              <a:t> </a:t>
            </a:r>
            <a:r>
              <a:rPr lang="en-US" dirty="0" err="1"/>
              <a:t>mūsu</a:t>
            </a:r>
            <a:r>
              <a:rPr lang="en-US" dirty="0"/>
              <a:t> </a:t>
            </a:r>
            <a:r>
              <a:rPr lang="en-US" dirty="0" err="1"/>
              <a:t>veselības</a:t>
            </a:r>
            <a:r>
              <a:rPr lang="en-US" dirty="0"/>
              <a:t> </a:t>
            </a:r>
            <a:r>
              <a:rPr lang="en-US" dirty="0" err="1"/>
              <a:t>stāvoklim</a:t>
            </a:r>
            <a:r>
              <a:rPr lang="en-US" dirty="0"/>
              <a:t> </a:t>
            </a:r>
            <a:r>
              <a:rPr lang="en-US" dirty="0" err="1"/>
              <a:t>attālināti</a:t>
            </a:r>
            <a:endParaRPr lang="en-US" dirty="0"/>
          </a:p>
          <a:p>
            <a:r>
              <a:rPr lang="en-US" dirty="0" err="1"/>
              <a:t>Jauninājumi</a:t>
            </a:r>
            <a:r>
              <a:rPr lang="en-US" dirty="0"/>
              <a:t> </a:t>
            </a:r>
            <a:r>
              <a:rPr lang="en-US" dirty="0" err="1"/>
              <a:t>veselības</a:t>
            </a:r>
            <a:r>
              <a:rPr lang="en-US" dirty="0"/>
              <a:t> un </a:t>
            </a:r>
            <a:r>
              <a:rPr lang="en-US" dirty="0" err="1"/>
              <a:t>sociālajā</a:t>
            </a:r>
            <a:r>
              <a:rPr lang="en-US" dirty="0"/>
              <a:t> </a:t>
            </a:r>
            <a:r>
              <a:rPr lang="en-US" dirty="0" err="1"/>
              <a:t>aprūpē</a:t>
            </a:r>
            <a:r>
              <a:rPr lang="en-US" dirty="0"/>
              <a:t> </a:t>
            </a:r>
            <a:r>
              <a:rPr lang="en-US" b="1" dirty="0" err="1"/>
              <a:t>jauni</a:t>
            </a:r>
            <a:r>
              <a:rPr lang="en-US" b="1" dirty="0"/>
              <a:t> IT-</a:t>
            </a:r>
            <a:r>
              <a:rPr lang="en-US" b="1" dirty="0" err="1"/>
              <a:t>produkti</a:t>
            </a:r>
            <a:r>
              <a:rPr lang="en-US" b="1" dirty="0"/>
              <a:t> </a:t>
            </a:r>
            <a:r>
              <a:rPr lang="en-US" dirty="0"/>
              <a:t>un </a:t>
            </a:r>
            <a:r>
              <a:rPr lang="en-US" b="1" dirty="0" err="1"/>
              <a:t>pakalpojumi</a:t>
            </a:r>
            <a:r>
              <a:rPr lang="en-US" b="1" dirty="0"/>
              <a:t> </a:t>
            </a:r>
            <a:r>
              <a:rPr lang="en-US" dirty="0" err="1"/>
              <a:t>var</a:t>
            </a:r>
            <a:r>
              <a:rPr lang="en-US" dirty="0"/>
              <a:t> mums </a:t>
            </a:r>
            <a:r>
              <a:rPr lang="en-US" dirty="0" err="1"/>
              <a:t>palīdzēt</a:t>
            </a:r>
            <a:r>
              <a:rPr lang="en-US" dirty="0"/>
              <a:t> </a:t>
            </a:r>
            <a:r>
              <a:rPr lang="en-US" dirty="0" err="1"/>
              <a:t>saņemt</a:t>
            </a:r>
            <a:r>
              <a:rPr lang="en-US" dirty="0"/>
              <a:t> </a:t>
            </a:r>
            <a:r>
              <a:rPr lang="en-US" dirty="0" err="1"/>
              <a:t>labāku</a:t>
            </a:r>
            <a:r>
              <a:rPr lang="en-US" dirty="0"/>
              <a:t> un </a:t>
            </a:r>
            <a:r>
              <a:rPr lang="en-US" dirty="0" err="1"/>
              <a:t>lētāku</a:t>
            </a:r>
            <a:r>
              <a:rPr lang="en-US" dirty="0"/>
              <a:t> </a:t>
            </a:r>
            <a:r>
              <a:rPr lang="en-US" dirty="0" err="1"/>
              <a:t>aprūpi</a:t>
            </a:r>
            <a:endParaRPr lang="en-US" dirty="0"/>
          </a:p>
          <a:p>
            <a:r>
              <a:rPr lang="en-US" b="1" dirty="0" err="1"/>
              <a:t>Sociālie</a:t>
            </a:r>
            <a:r>
              <a:rPr lang="en-US" b="1" dirty="0"/>
              <a:t> </a:t>
            </a:r>
            <a:r>
              <a:rPr lang="en-US" b="1" dirty="0" err="1"/>
              <a:t>pakalpojumi</a:t>
            </a:r>
            <a:r>
              <a:rPr lang="en-US" b="1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regulārām</a:t>
            </a:r>
            <a:r>
              <a:rPr lang="en-US" dirty="0"/>
              <a:t> </a:t>
            </a:r>
            <a:r>
              <a:rPr lang="en-US" dirty="0" err="1"/>
              <a:t>sociālo</a:t>
            </a:r>
            <a:r>
              <a:rPr lang="en-US" dirty="0"/>
              <a:t> </a:t>
            </a:r>
            <a:r>
              <a:rPr lang="en-US" dirty="0" err="1"/>
              <a:t>darbinieku</a:t>
            </a:r>
            <a:r>
              <a:rPr lang="en-US" dirty="0"/>
              <a:t> </a:t>
            </a:r>
            <a:r>
              <a:rPr lang="en-US" dirty="0" err="1"/>
              <a:t>personiskām</a:t>
            </a:r>
            <a:r>
              <a:rPr lang="en-US" dirty="0"/>
              <a:t> </a:t>
            </a:r>
            <a:r>
              <a:rPr lang="en-US" dirty="0" err="1"/>
              <a:t>vizītēm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792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>
                <a:solidFill>
                  <a:schemeClr val="tx1"/>
                </a:solidFill>
              </a:rPr>
              <a:t>Seniori Eiropas savienībā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Eiropai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b="1" dirty="0" err="1"/>
              <a:t>jāizmanto</a:t>
            </a:r>
            <a:r>
              <a:rPr lang="en-US" dirty="0"/>
              <a:t> </a:t>
            </a:r>
            <a:r>
              <a:rPr lang="en-US" dirty="0" err="1"/>
              <a:t>tas</a:t>
            </a:r>
            <a:r>
              <a:rPr lang="en-US" dirty="0"/>
              <a:t>,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dod</a:t>
            </a:r>
            <a:r>
              <a:rPr lang="en-US" dirty="0"/>
              <a:t> </a:t>
            </a:r>
            <a:r>
              <a:rPr lang="en-US" b="1" dirty="0" err="1"/>
              <a:t>jaunās</a:t>
            </a:r>
            <a:r>
              <a:rPr lang="en-US" b="1" dirty="0"/>
              <a:t> </a:t>
            </a:r>
            <a:r>
              <a:rPr lang="en-US" b="1" dirty="0" err="1"/>
              <a:t>iespējas</a:t>
            </a:r>
            <a:r>
              <a:rPr lang="en-US" dirty="0"/>
              <a:t> un </a:t>
            </a:r>
            <a:r>
              <a:rPr lang="en-US" dirty="0" err="1"/>
              <a:t>jākļūst</a:t>
            </a:r>
            <a:endParaRPr lang="en-US" dirty="0"/>
          </a:p>
          <a:p>
            <a:r>
              <a:rPr lang="en-US" dirty="0"/>
              <a:t>par </a:t>
            </a:r>
            <a:r>
              <a:rPr lang="en-US" dirty="0" err="1"/>
              <a:t>jaunuzņēmumu</a:t>
            </a:r>
            <a:r>
              <a:rPr lang="en-US" dirty="0"/>
              <a:t> </a:t>
            </a:r>
            <a:r>
              <a:rPr lang="en-US" dirty="0" err="1"/>
              <a:t>mājvietu</a:t>
            </a:r>
            <a:r>
              <a:rPr lang="en-US" dirty="0"/>
              <a:t> </a:t>
            </a:r>
            <a:r>
              <a:rPr lang="en-US" dirty="0" err="1"/>
              <a:t>stingru</a:t>
            </a:r>
            <a:r>
              <a:rPr lang="en-US" dirty="0"/>
              <a:t> </a:t>
            </a:r>
            <a:r>
              <a:rPr lang="en-US" dirty="0" err="1"/>
              <a:t>pētniecības</a:t>
            </a:r>
            <a:r>
              <a:rPr lang="en-US" dirty="0"/>
              <a:t> un </a:t>
            </a:r>
            <a:r>
              <a:rPr lang="en-US" dirty="0" err="1"/>
              <a:t>inovāciju</a:t>
            </a:r>
            <a:r>
              <a:rPr lang="en-US" dirty="0"/>
              <a:t> </a:t>
            </a:r>
            <a:r>
              <a:rPr lang="en-US" dirty="0" err="1"/>
              <a:t>pamatu</a:t>
            </a:r>
            <a:r>
              <a:rPr lang="en-US" dirty="0"/>
              <a:t> </a:t>
            </a:r>
            <a:r>
              <a:rPr lang="en-US" dirty="0" err="1"/>
              <a:t>jāizmanto</a:t>
            </a:r>
            <a:r>
              <a:rPr lang="en-US" dirty="0"/>
              <a:t> </a:t>
            </a:r>
            <a:r>
              <a:rPr lang="en-US" dirty="0" err="1"/>
              <a:t>jaunie</a:t>
            </a:r>
            <a:r>
              <a:rPr lang="en-US" dirty="0"/>
              <a:t> </a:t>
            </a:r>
            <a:r>
              <a:rPr lang="en-US" dirty="0" err="1"/>
              <a:t>informācijas</a:t>
            </a:r>
            <a:r>
              <a:rPr lang="en-US" dirty="0"/>
              <a:t> un </a:t>
            </a:r>
            <a:r>
              <a:rPr lang="en-US" dirty="0" err="1"/>
              <a:t>komunikāciju</a:t>
            </a:r>
            <a:r>
              <a:rPr lang="en-US" dirty="0"/>
              <a:t>  </a:t>
            </a:r>
            <a:r>
              <a:rPr lang="en-US" dirty="0" err="1"/>
              <a:t>tehnoloģiju</a:t>
            </a:r>
            <a:r>
              <a:rPr lang="en-US" dirty="0"/>
              <a:t> </a:t>
            </a:r>
            <a:r>
              <a:rPr lang="en-US" dirty="0" err="1"/>
              <a:t>produkti</a:t>
            </a:r>
            <a:r>
              <a:rPr lang="en-US" dirty="0"/>
              <a:t> </a:t>
            </a:r>
            <a:r>
              <a:rPr lang="en-US" dirty="0" err="1"/>
              <a:t>jāievieš</a:t>
            </a:r>
            <a:r>
              <a:rPr lang="en-US" dirty="0"/>
              <a:t> </a:t>
            </a:r>
            <a:r>
              <a:rPr lang="en-US" dirty="0" err="1"/>
              <a:t>veselības</a:t>
            </a:r>
            <a:r>
              <a:rPr lang="en-US" dirty="0"/>
              <a:t> </a:t>
            </a:r>
            <a:r>
              <a:rPr lang="en-US" dirty="0" err="1"/>
              <a:t>monitoringa</a:t>
            </a:r>
            <a:r>
              <a:rPr lang="en-US" dirty="0"/>
              <a:t> </a:t>
            </a:r>
            <a:r>
              <a:rPr lang="en-US" dirty="0" err="1"/>
              <a:t>aplikācijas</a:t>
            </a:r>
            <a:r>
              <a:rPr lang="en-US" dirty="0"/>
              <a:t> </a:t>
            </a:r>
            <a:r>
              <a:rPr lang="en-US" dirty="0" err="1"/>
              <a:t>lielajiem</a:t>
            </a:r>
            <a:r>
              <a:rPr lang="en-US" dirty="0"/>
              <a:t> </a:t>
            </a:r>
            <a:r>
              <a:rPr lang="en-US" dirty="0" err="1"/>
              <a:t>farmācijas</a:t>
            </a:r>
            <a:r>
              <a:rPr lang="en-US" dirty="0"/>
              <a:t> </a:t>
            </a:r>
            <a:r>
              <a:rPr lang="en-US" dirty="0" err="1"/>
              <a:t>uzņēmumiem</a:t>
            </a:r>
            <a:r>
              <a:rPr lang="en-US" dirty="0"/>
              <a:t>  </a:t>
            </a:r>
            <a:r>
              <a:rPr lang="en-US" dirty="0" err="1"/>
              <a:t>jāizstrādā</a:t>
            </a:r>
            <a:r>
              <a:rPr lang="en-US" dirty="0"/>
              <a:t> </a:t>
            </a:r>
            <a:r>
              <a:rPr lang="en-US" dirty="0" err="1"/>
              <a:t>integrēti</a:t>
            </a:r>
            <a:r>
              <a:rPr lang="en-US" dirty="0"/>
              <a:t> </a:t>
            </a:r>
            <a:r>
              <a:rPr lang="en-US" dirty="0" err="1"/>
              <a:t>terapijas</a:t>
            </a:r>
            <a:r>
              <a:rPr lang="en-US" dirty="0"/>
              <a:t> </a:t>
            </a:r>
            <a:r>
              <a:rPr lang="en-US" dirty="0" err="1"/>
              <a:t>risinājumi</a:t>
            </a:r>
            <a:endParaRPr lang="en-US" dirty="0"/>
          </a:p>
          <a:p>
            <a:r>
              <a:rPr lang="en-US" dirty="0" err="1"/>
              <a:t>Sudraba</a:t>
            </a:r>
            <a:r>
              <a:rPr lang="en-US" dirty="0"/>
              <a:t> </a:t>
            </a:r>
            <a:r>
              <a:rPr lang="en-US" dirty="0" err="1"/>
              <a:t>ekonomika</a:t>
            </a:r>
            <a:r>
              <a:rPr lang="en-US" dirty="0"/>
              <a:t> </a:t>
            </a:r>
            <a:r>
              <a:rPr lang="en-US" dirty="0" err="1"/>
              <a:t>piedāvā</a:t>
            </a:r>
            <a:r>
              <a:rPr lang="en-US" dirty="0"/>
              <a:t> </a:t>
            </a:r>
            <a:r>
              <a:rPr lang="en-US" b="1" dirty="0" err="1"/>
              <a:t>jaunus</a:t>
            </a:r>
            <a:r>
              <a:rPr lang="en-US" b="1" dirty="0"/>
              <a:t> </a:t>
            </a:r>
            <a:r>
              <a:rPr lang="en-US" b="1" dirty="0" err="1"/>
              <a:t>augsti</a:t>
            </a:r>
            <a:r>
              <a:rPr lang="en-US" b="1" dirty="0"/>
              <a:t> </a:t>
            </a:r>
            <a:r>
              <a:rPr lang="en-US" b="1" dirty="0" err="1"/>
              <a:t>kvalificētus</a:t>
            </a:r>
            <a:r>
              <a:rPr lang="en-US" b="1" dirty="0"/>
              <a:t> </a:t>
            </a:r>
            <a:r>
              <a:rPr lang="en-US" b="1" dirty="0" err="1"/>
              <a:t>darbus</a:t>
            </a:r>
            <a:r>
              <a:rPr lang="en-US" dirty="0"/>
              <a:t> un </a:t>
            </a:r>
            <a:r>
              <a:rPr lang="en-US" dirty="0" err="1"/>
              <a:t>arī</a:t>
            </a:r>
            <a:r>
              <a:rPr lang="en-US" dirty="0"/>
              <a:t> </a:t>
            </a:r>
            <a:r>
              <a:rPr lang="en-US" b="1" dirty="0" err="1"/>
              <a:t>iespēju</a:t>
            </a:r>
            <a:r>
              <a:rPr lang="en-US" b="1" dirty="0"/>
              <a:t> </a:t>
            </a:r>
            <a:r>
              <a:rPr lang="en-US" b="1" dirty="0" err="1"/>
              <a:t>paaugstināt</a:t>
            </a:r>
            <a:r>
              <a:rPr lang="en-US" b="1" dirty="0"/>
              <a:t> </a:t>
            </a:r>
            <a:r>
              <a:rPr lang="en-US" b="1" dirty="0" err="1"/>
              <a:t>savu</a:t>
            </a:r>
            <a:r>
              <a:rPr lang="en-US" b="1" dirty="0"/>
              <a:t> </a:t>
            </a:r>
            <a:r>
              <a:rPr lang="en-US" b="1" dirty="0" err="1"/>
              <a:t>esošo</a:t>
            </a:r>
            <a:r>
              <a:rPr lang="en-US" b="1" dirty="0"/>
              <a:t> </a:t>
            </a:r>
            <a:r>
              <a:rPr lang="en-US" b="1" dirty="0" err="1"/>
              <a:t>kvalifikāciju</a:t>
            </a:r>
            <a:r>
              <a:rPr lang="en-US" b="1" dirty="0"/>
              <a:t> un </a:t>
            </a:r>
            <a:r>
              <a:rPr lang="en-US" b="1" dirty="0" err="1"/>
              <a:t>pilnveidot</a:t>
            </a:r>
            <a:r>
              <a:rPr lang="en-US" b="1" dirty="0"/>
              <a:t> </a:t>
            </a:r>
            <a:r>
              <a:rPr lang="en-US" b="1" dirty="0" err="1"/>
              <a:t>prasmes</a:t>
            </a:r>
            <a:endParaRPr lang="en-US" dirty="0"/>
          </a:p>
        </p:txBody>
      </p:sp>
      <p:pic>
        <p:nvPicPr>
          <p:cNvPr id="5" name="Content Placeholder 4" descr="nodarbiba-1-2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24" b="1342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30205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44023" y="1800032"/>
            <a:ext cx="745657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i="1" dirty="0"/>
              <a:t>Papildus literatūra: </a:t>
            </a:r>
            <a:endParaRPr lang="en-US" dirty="0"/>
          </a:p>
          <a:p>
            <a:r>
              <a:rPr lang="lv-LV" dirty="0"/>
              <a:t>Ageing Europe: LOOKING AT THE LIVES OF OLDER PEOPLE IN THE EU, Luxembourg: Publications Office of the European Union, 2019. </a:t>
            </a:r>
            <a:r>
              <a:rPr lang="lv-LV" i="1" u="sng" dirty="0">
                <a:hlinkClick r:id="rId2"/>
              </a:rPr>
              <a:t>https://ec.europa.eu/eurostat/documents/3217494/10166544/KS-02-19%E2%80%91681-EN-N.pdf/c701972f-6b4e-b432-57d2-91898ca94893</a:t>
            </a:r>
            <a:endParaRPr lang="en-US" dirty="0"/>
          </a:p>
          <a:p>
            <a:r>
              <a:rPr lang="lv-LV" dirty="0"/>
              <a:t>The Silver Economy FINAL REPORT A study prepared for the European Commission DG Communications Networks, Content &amp; Technology</a:t>
            </a:r>
            <a:endParaRPr lang="en-US" dirty="0"/>
          </a:p>
          <a:p>
            <a:r>
              <a:rPr lang="lv-LV" i="1" u="sng" dirty="0">
                <a:hlinkClick r:id="rId3"/>
              </a:rPr>
              <a:t>https://ec.europa.eu/digital-single-market/en/news/silver-economy-study-how-stimulate-economy-hundreds-millions-euros-year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544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282</Words>
  <Application>Microsoft Macintosh PowerPoint</Application>
  <PresentationFormat>A4 Paper (210x297 mm)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Sudraba ekonomika</vt:lpstr>
      <vt:lpstr>Seniori Eiropas savienībā </vt:lpstr>
      <vt:lpstr>Seniori Eiropas savienībā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9</cp:revision>
  <dcterms:created xsi:type="dcterms:W3CDTF">2021-06-18T12:30:32Z</dcterms:created>
  <dcterms:modified xsi:type="dcterms:W3CDTF">2021-06-18T13:14:09Z</dcterms:modified>
</cp:coreProperties>
</file>