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9" r:id="rId3"/>
    <p:sldId id="258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3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5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2" y="274642"/>
            <a:ext cx="653415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94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035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5559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7703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2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8427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7932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3873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458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5128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19188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682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4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9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8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3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_LV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391" y="-143603"/>
            <a:ext cx="1998870" cy="141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74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 smtClean="0"/>
              <a:t>Sudraba ekonomika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 smtClean="0"/>
              <a:t>Click to edit Master text styles</a:t>
            </a:r>
          </a:p>
          <a:p>
            <a:pPr lvl="1"/>
            <a:r>
              <a:rPr lang="lv-LV" dirty="0" smtClean="0"/>
              <a:t>Second level</a:t>
            </a:r>
          </a:p>
          <a:p>
            <a:pPr lvl="2"/>
            <a:r>
              <a:rPr lang="lv-LV" dirty="0" smtClean="0"/>
              <a:t>Third level</a:t>
            </a:r>
          </a:p>
          <a:p>
            <a:pPr lvl="3"/>
            <a:r>
              <a:rPr lang="lv-LV" dirty="0" smtClean="0"/>
              <a:t>Fourth level</a:t>
            </a:r>
          </a:p>
          <a:p>
            <a:pPr lvl="4"/>
            <a:r>
              <a:rPr lang="lv-LV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Nodarbība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 1/5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 descr="logo_LV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471" y="70334"/>
            <a:ext cx="1680409" cy="128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32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mtClean="0"/>
              <a:t>Sudraba ekonomika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mtClean="0">
                <a:solidFill>
                  <a:schemeClr val="tx1"/>
                </a:solidFill>
              </a:rPr>
              <a:t>2. Nodarbība</a:t>
            </a:r>
            <a:br>
              <a:rPr lang="lv-LV" smtClean="0">
                <a:solidFill>
                  <a:schemeClr val="tx1"/>
                </a:solidFill>
              </a:rPr>
            </a:br>
            <a:r>
              <a:rPr lang="lv-LV" b="1" smtClean="0">
                <a:solidFill>
                  <a:srgbClr val="000000"/>
                </a:solidFill>
              </a:rPr>
              <a:t>Personiskais / mājsaimniecības budžets </a:t>
            </a:r>
            <a:br>
              <a:rPr lang="lv-LV" b="1" smtClean="0">
                <a:solidFill>
                  <a:srgbClr val="000000"/>
                </a:solidFill>
              </a:rPr>
            </a:br>
            <a:r>
              <a:rPr lang="lv-LV" b="1" smtClean="0">
                <a:solidFill>
                  <a:srgbClr val="000000"/>
                </a:solidFill>
              </a:rPr>
              <a:t>I. Budžets un ienākumi.</a:t>
            </a:r>
            <a:r>
              <a:rPr lang="lv-LV" smtClean="0">
                <a:solidFill>
                  <a:srgbClr val="000000"/>
                </a:solidFill>
              </a:rPr>
              <a:t> </a:t>
            </a:r>
            <a:endParaRPr 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43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003"/>
            <a:ext cx="8229600" cy="1143000"/>
          </a:xfrm>
        </p:spPr>
        <p:txBody>
          <a:bodyPr>
            <a:normAutofit/>
          </a:bodyPr>
          <a:lstStyle/>
          <a:p>
            <a:r>
              <a:rPr lang="lv-LV" b="1" dirty="0" smtClean="0"/>
              <a:t>I. Budžets </a:t>
            </a:r>
            <a:r>
              <a:rPr lang="lv-LV" b="1" dirty="0"/>
              <a:t>un ienākumi.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6" name="Content Placeholder 5" descr="Screen Shot 2021-06-18 at 15.48.11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160020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72072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003"/>
            <a:ext cx="8229600" cy="1143000"/>
          </a:xfrm>
        </p:spPr>
        <p:txBody>
          <a:bodyPr>
            <a:normAutofit/>
          </a:bodyPr>
          <a:lstStyle/>
          <a:p>
            <a:r>
              <a:rPr lang="lv-LV" b="1" dirty="0" smtClean="0"/>
              <a:t>I. Budžets mēnesim un gadam.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/>
      </p:pic>
    </p:spTree>
    <p:extLst>
      <p:ext uri="{BB962C8B-B14F-4D97-AF65-F5344CB8AC3E}">
        <p14:creationId xmlns:p14="http://schemas.microsoft.com/office/powerpoint/2010/main" val="3015731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Sudraba ekonomika</vt:lpstr>
      <vt:lpstr>I. Budžets un ienākumi. </vt:lpstr>
      <vt:lpstr>I. Budžets mēnesim un gadam.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Sudraba ekonomika</dc:title>
  <dc:creator>Microsoft Office User</dc:creator>
  <cp:lastModifiedBy>Microsoft Office User</cp:lastModifiedBy>
  <cp:revision>12</cp:revision>
  <dcterms:created xsi:type="dcterms:W3CDTF">2021-06-18T12:42:21Z</dcterms:created>
  <dcterms:modified xsi:type="dcterms:W3CDTF">2021-06-18T13:13:49Z</dcterms:modified>
</cp:coreProperties>
</file>