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sldIdLst>
    <p:sldId id="259" r:id="rId3"/>
    <p:sldId id="261" r:id="rId4"/>
    <p:sldId id="262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338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555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2" y="274642"/>
            <a:ext cx="6534150" cy="5851525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942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v-LV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0350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55599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77036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32640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8427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79323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038739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94580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955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051287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619188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6825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6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4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194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63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96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79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1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86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v-LV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9353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4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2C7CE8-CADC-8E45-B152-CE285ADE9FD4}" type="datetimeFigureOut">
              <a:rPr lang="en-US" smtClean="0"/>
              <a:t>210618..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C663F-10C2-6241-A64E-236F87554E6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_LV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7391" y="-143603"/>
            <a:ext cx="1998870" cy="1412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7744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 dirty="0" smtClean="0"/>
              <a:t>Sudraba ekonomika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 dirty="0" smtClean="0"/>
              <a:t>Click to edit Master text styles</a:t>
            </a:r>
          </a:p>
          <a:p>
            <a:pPr lvl="1"/>
            <a:r>
              <a:rPr lang="lv-LV" dirty="0" smtClean="0"/>
              <a:t>Second level</a:t>
            </a:r>
          </a:p>
          <a:p>
            <a:pPr lvl="2"/>
            <a:r>
              <a:rPr lang="lv-LV" dirty="0" smtClean="0"/>
              <a:t>Third level</a:t>
            </a:r>
          </a:p>
          <a:p>
            <a:pPr lvl="3"/>
            <a:r>
              <a:rPr lang="lv-LV" dirty="0" smtClean="0"/>
              <a:t>Fourth level</a:t>
            </a:r>
          </a:p>
          <a:p>
            <a:pPr lvl="4"/>
            <a:r>
              <a:rPr lang="lv-LV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266BE-5579-494D-9478-FCFF5E605796}" type="datetimeFigureOut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210618..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err="1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Nodarbība</a:t>
            </a:r>
            <a:r>
              <a:rPr lang="en-US" dirty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 1/5</a:t>
            </a:r>
            <a:endParaRPr lang="en-US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F5A27-FC9C-CB40-9B8B-A59D48699A5D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pic>
        <p:nvPicPr>
          <p:cNvPr id="7" name="Picture 6" descr="logo_LV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9471" y="70334"/>
            <a:ext cx="1680409" cy="1286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325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smtClean="0"/>
              <a:t>Sudraba ekonomika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lv-LV" smtClean="0">
                <a:solidFill>
                  <a:schemeClr val="tx1"/>
                </a:solidFill>
              </a:rPr>
              <a:t>3. Nodarbība</a:t>
            </a:r>
            <a:br>
              <a:rPr lang="lv-LV" smtClean="0">
                <a:solidFill>
                  <a:schemeClr val="tx1"/>
                </a:solidFill>
              </a:rPr>
            </a:br>
            <a:r>
              <a:rPr lang="lv-LV" b="1" smtClean="0">
                <a:solidFill>
                  <a:srgbClr val="000000"/>
                </a:solidFill>
              </a:rPr>
              <a:t>Personiskais / mājsaimniecības budžets </a:t>
            </a:r>
            <a:br>
              <a:rPr lang="lv-LV" b="1" smtClean="0">
                <a:solidFill>
                  <a:srgbClr val="000000"/>
                </a:solidFill>
              </a:rPr>
            </a:br>
            <a:r>
              <a:rPr lang="lv-LV" b="1" smtClean="0">
                <a:solidFill>
                  <a:srgbClr val="000000"/>
                </a:solidFill>
              </a:rPr>
              <a:t>I. Budžets un izdevumi.</a:t>
            </a:r>
            <a:r>
              <a:rPr lang="lv-LV" smtClean="0">
                <a:solidFill>
                  <a:srgbClr val="000000"/>
                </a:solidFill>
              </a:rPr>
              <a:t> </a:t>
            </a:r>
            <a:endParaRPr lang="lv-LV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431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003"/>
            <a:ext cx="8229600" cy="1143000"/>
          </a:xfrm>
        </p:spPr>
        <p:txBody>
          <a:bodyPr>
            <a:normAutofit/>
          </a:bodyPr>
          <a:lstStyle/>
          <a:p>
            <a:r>
              <a:rPr lang="lv-LV" b="1" dirty="0" smtClean="0"/>
              <a:t>I. Budžets </a:t>
            </a:r>
            <a:r>
              <a:rPr lang="lv-LV" b="1" dirty="0"/>
              <a:t>un </a:t>
            </a:r>
            <a:r>
              <a:rPr lang="lv-LV" b="1" dirty="0" smtClean="0"/>
              <a:t>izdevumi.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pic>
        <p:nvPicPr>
          <p:cNvPr id="7" name="Content Placeholder 6" descr="Screen Shot 2021-06-18 at 15.58.24.pn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/>
      </p:pic>
    </p:spTree>
    <p:extLst>
      <p:ext uri="{BB962C8B-B14F-4D97-AF65-F5344CB8AC3E}">
        <p14:creationId xmlns:p14="http://schemas.microsoft.com/office/powerpoint/2010/main" val="1691868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003"/>
            <a:ext cx="8229600" cy="1143000"/>
          </a:xfrm>
        </p:spPr>
        <p:txBody>
          <a:bodyPr>
            <a:normAutofit/>
          </a:bodyPr>
          <a:lstStyle/>
          <a:p>
            <a:r>
              <a:rPr lang="lv-LV" b="1" dirty="0" smtClean="0"/>
              <a:t>I. Budžets mēnesim un gadam.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/>
          <a:stretch/>
        </p:blipFill>
        <p:spPr/>
      </p:pic>
    </p:spTree>
    <p:extLst>
      <p:ext uri="{BB962C8B-B14F-4D97-AF65-F5344CB8AC3E}">
        <p14:creationId xmlns:p14="http://schemas.microsoft.com/office/powerpoint/2010/main" val="3015731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18</Words>
  <Application>Microsoft Macintosh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Office Theme</vt:lpstr>
      <vt:lpstr>1_Office Theme</vt:lpstr>
      <vt:lpstr>Sudraba ekonomika</vt:lpstr>
      <vt:lpstr>I. Budžets un izdevumi. </vt:lpstr>
      <vt:lpstr>I. Budžets mēnesim un gadam.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Sudraba ekonomika</dc:title>
  <dc:creator>Microsoft Office User</dc:creator>
  <cp:lastModifiedBy>Microsoft Office User</cp:lastModifiedBy>
  <cp:revision>12</cp:revision>
  <dcterms:created xsi:type="dcterms:W3CDTF">2021-06-18T12:42:21Z</dcterms:created>
  <dcterms:modified xsi:type="dcterms:W3CDTF">2021-06-18T13:13:32Z</dcterms:modified>
</cp:coreProperties>
</file>