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5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03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559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770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42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93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87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58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128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918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82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8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91" y="-143603"/>
            <a:ext cx="1998870" cy="141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4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Sudraba ekonomika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Nodarbība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 1/5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471" y="70334"/>
            <a:ext cx="1680409" cy="12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Sudraba</a:t>
            </a:r>
            <a:r>
              <a:rPr lang="en-US" dirty="0" smtClean="0"/>
              <a:t> </a:t>
            </a:r>
            <a:r>
              <a:rPr lang="en-US" dirty="0" err="1" smtClean="0"/>
              <a:t>ekonomika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dirty="0" err="1">
                <a:solidFill>
                  <a:schemeClr val="tx1"/>
                </a:solidFill>
              </a:rPr>
              <a:t>Nodarbība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lv-LV" b="1" dirty="0" smtClean="0">
                <a:solidFill>
                  <a:srgbClr val="000000"/>
                </a:solidFill>
              </a:rPr>
              <a:t>Finansi</a:t>
            </a:r>
            <a:r>
              <a:rPr lang="lv-LV" b="1" dirty="0" smtClean="0">
                <a:solidFill>
                  <a:srgbClr val="000000"/>
                </a:solidFill>
              </a:rPr>
              <a:t>ālā patstāvība un ar to saistītie lēmumi</a:t>
            </a:r>
            <a:r>
              <a:rPr lang="lv-LV" b="1" dirty="0" smtClean="0">
                <a:solidFill>
                  <a:srgbClr val="00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</a:t>
            </a:r>
            <a:r>
              <a:rPr lang="lv-LV" b="1" dirty="0" smtClean="0"/>
              <a:t>m</a:t>
            </a:r>
            <a:r>
              <a:rPr lang="lv-LV" b="1" dirty="0" smtClean="0"/>
              <a:t>ēnesim un </a:t>
            </a:r>
            <a:r>
              <a:rPr lang="lv-LV" b="1" dirty="0" smtClean="0"/>
              <a:t>gadam.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019"/>
          <a:stretch/>
        </p:blipFill>
        <p:spPr/>
      </p:pic>
    </p:spTree>
    <p:extLst>
      <p:ext uri="{BB962C8B-B14F-4D97-AF65-F5344CB8AC3E}">
        <p14:creationId xmlns:p14="http://schemas.microsoft.com/office/powerpoint/2010/main" val="15630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smtClean="0"/>
              <a:t>Man b</a:t>
            </a:r>
            <a:r>
              <a:rPr lang="lv-LV" b="1" smtClean="0"/>
              <a:t>ūtiskākie riski</a:t>
            </a:r>
            <a:r>
              <a:rPr lang="lv-LV" b="1" smtClean="0"/>
              <a:t>.</a:t>
            </a:r>
            <a:r>
              <a:rPr lang="lv-LV" smtClean="0">
                <a:effectLst/>
              </a:rPr>
              <a:t> 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smtClean="0"/>
          </a:p>
          <a:p>
            <a:r>
              <a:rPr lang="lv-LV" smtClean="0"/>
              <a:t>Kas var visvair</a:t>
            </a:r>
            <a:r>
              <a:rPr lang="lv-LV" smtClean="0"/>
              <a:t>āk ietekmēt manus ienākumus?</a:t>
            </a:r>
          </a:p>
          <a:p>
            <a:pPr lvl="1"/>
            <a:r>
              <a:rPr lang="lv-LV" sz="2400" smtClean="0"/>
              <a:t>Cik iespējams, ka tas notiks?</a:t>
            </a:r>
          </a:p>
          <a:p>
            <a:pPr lvl="1"/>
            <a:r>
              <a:rPr lang="lv-LV" sz="2400" smtClean="0"/>
              <a:t>Ko es darīšu, lai ietekmi mazinātu?</a:t>
            </a:r>
          </a:p>
          <a:p>
            <a:r>
              <a:rPr lang="lv-LV" smtClean="0"/>
              <a:t>Kas var visvairāk ietekmēt manus izdevumus?</a:t>
            </a:r>
          </a:p>
          <a:p>
            <a:pPr lvl="1"/>
            <a:r>
              <a:rPr lang="lv-LV" sz="2400" smtClean="0"/>
              <a:t>Cik iespējams, ka tas notiks?</a:t>
            </a:r>
          </a:p>
          <a:p>
            <a:pPr lvl="1"/>
            <a:r>
              <a:rPr lang="lv-LV" sz="2400" smtClean="0"/>
              <a:t>Ko es darīšu, lai ietekmi mazinātu?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76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60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Sudraba ekonomika</vt:lpstr>
      <vt:lpstr>I. Budžets mēnesim un gadam. </vt:lpstr>
      <vt:lpstr>Man būtiskākie riski.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Sudraba ekonomika</dc:title>
  <dc:creator>Microsoft Office User</dc:creator>
  <cp:lastModifiedBy>Microsoft Office User</cp:lastModifiedBy>
  <cp:revision>16</cp:revision>
  <dcterms:created xsi:type="dcterms:W3CDTF">2021-06-18T12:42:21Z</dcterms:created>
  <dcterms:modified xsi:type="dcterms:W3CDTF">2021-06-18T13:12:19Z</dcterms:modified>
</cp:coreProperties>
</file>