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64" autoAdjust="0"/>
  </p:normalViewPr>
  <p:slideViewPr>
    <p:cSldViewPr snapToGrid="0">
      <p:cViewPr varScale="1">
        <p:scale>
          <a:sx n="68" d="100"/>
          <a:sy n="68" d="100"/>
        </p:scale>
        <p:origin x="816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4896-3A89-4B8C-A4A7-F98923530DD3}" type="datetimeFigureOut">
              <a:rPr lang="lv-LV" smtClean="0"/>
              <a:t>13.04.2021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DC20-2DD4-4E82-A0BA-D97FF120D7B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40656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4896-3A89-4B8C-A4A7-F98923530DD3}" type="datetimeFigureOut">
              <a:rPr lang="lv-LV" smtClean="0"/>
              <a:t>13.04.2021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DC20-2DD4-4E82-A0BA-D97FF120D7B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76960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4896-3A89-4B8C-A4A7-F98923530DD3}" type="datetimeFigureOut">
              <a:rPr lang="lv-LV" smtClean="0"/>
              <a:t>13.04.2021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DC20-2DD4-4E82-A0BA-D97FF120D7B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92849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4896-3A89-4B8C-A4A7-F98923530DD3}" type="datetimeFigureOut">
              <a:rPr lang="lv-LV" smtClean="0"/>
              <a:t>13.04.2021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DC20-2DD4-4E82-A0BA-D97FF120D7B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5187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4896-3A89-4B8C-A4A7-F98923530DD3}" type="datetimeFigureOut">
              <a:rPr lang="lv-LV" smtClean="0"/>
              <a:t>13.04.2021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DC20-2DD4-4E82-A0BA-D97FF120D7B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43776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4896-3A89-4B8C-A4A7-F98923530DD3}" type="datetimeFigureOut">
              <a:rPr lang="lv-LV" smtClean="0"/>
              <a:t>13.04.2021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DC20-2DD4-4E82-A0BA-D97FF120D7B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72051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4896-3A89-4B8C-A4A7-F98923530DD3}" type="datetimeFigureOut">
              <a:rPr lang="lv-LV" smtClean="0"/>
              <a:t>13.04.2021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DC20-2DD4-4E82-A0BA-D97FF120D7B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9331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4896-3A89-4B8C-A4A7-F98923530DD3}" type="datetimeFigureOut">
              <a:rPr lang="lv-LV" smtClean="0"/>
              <a:t>13.04.2021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DC20-2DD4-4E82-A0BA-D97FF120D7B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35729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4896-3A89-4B8C-A4A7-F98923530DD3}" type="datetimeFigureOut">
              <a:rPr lang="lv-LV" smtClean="0"/>
              <a:t>13.04.2021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DC20-2DD4-4E82-A0BA-D97FF120D7B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85579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4896-3A89-4B8C-A4A7-F98923530DD3}" type="datetimeFigureOut">
              <a:rPr lang="lv-LV" smtClean="0"/>
              <a:t>13.04.2021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DC20-2DD4-4E82-A0BA-D97FF120D7B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35456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4896-3A89-4B8C-A4A7-F98923530DD3}" type="datetimeFigureOut">
              <a:rPr lang="lv-LV" smtClean="0"/>
              <a:t>13.04.2021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DC20-2DD4-4E82-A0BA-D97FF120D7B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81249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74896-3A89-4B8C-A4A7-F98923530DD3}" type="datetimeFigureOut">
              <a:rPr lang="lv-LV" smtClean="0"/>
              <a:t>13.04.2021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6DC20-2DD4-4E82-A0BA-D97FF120D7B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30350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zoom.us/downloa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noProof="0" dirty="0"/>
              <a:t>Kā izmantot </a:t>
            </a:r>
            <a:r>
              <a:rPr lang="lv-LV" noProof="0" dirty="0" err="1"/>
              <a:t>Zoom</a:t>
            </a:r>
            <a:r>
              <a:rPr lang="lv-LV" noProof="0" dirty="0"/>
              <a:t> mācībām tiešsaistē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/>
          </a:p>
        </p:txBody>
      </p:sp>
      <p:grpSp>
        <p:nvGrpSpPr>
          <p:cNvPr id="4" name="Group 3"/>
          <p:cNvGrpSpPr/>
          <p:nvPr/>
        </p:nvGrpSpPr>
        <p:grpSpPr>
          <a:xfrm>
            <a:off x="894669" y="5257800"/>
            <a:ext cx="10331411" cy="1429430"/>
            <a:chOff x="894669" y="5257800"/>
            <a:chExt cx="10331411" cy="142943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4669" y="5613082"/>
              <a:ext cx="1781175" cy="752475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8418" y="5613081"/>
              <a:ext cx="1781175" cy="752475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09469" y="5613081"/>
              <a:ext cx="1781175" cy="752475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90520" y="5613081"/>
              <a:ext cx="1781175" cy="75247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48602" y="5257800"/>
              <a:ext cx="2277478" cy="142943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1185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Vispārējā informācija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noProof="0" dirty="0" err="1"/>
              <a:t>Zoom</a:t>
            </a:r>
            <a:r>
              <a:rPr lang="lv-LV" noProof="0" dirty="0"/>
              <a:t> gala lietotājam ir bezmaksas programma</a:t>
            </a:r>
            <a:endParaRPr lang="en-GB" noProof="0" dirty="0"/>
          </a:p>
          <a:p>
            <a:r>
              <a:rPr lang="lv-LV" noProof="0" dirty="0"/>
              <a:t>Interneta pārlūka klients automātiski lejupielādēsies, kad jūs pievienosities savam pirmajam </a:t>
            </a:r>
            <a:r>
              <a:rPr lang="lv-LV" noProof="0" dirty="0" err="1"/>
              <a:t>Zoom</a:t>
            </a:r>
            <a:r>
              <a:rPr lang="lv-LV" noProof="0" dirty="0"/>
              <a:t> mītiņam, bet to var jau iepriekš lejupielādēt un instalēt </a:t>
            </a:r>
            <a:r>
              <a:rPr lang="en-GB" noProof="0" dirty="0">
                <a:hlinkClick r:id="rId2"/>
              </a:rPr>
              <a:t>https://zoom.us/download</a:t>
            </a:r>
            <a:r>
              <a:rPr lang="en-GB" noProof="0" dirty="0"/>
              <a:t> </a:t>
            </a:r>
          </a:p>
          <a:p>
            <a:r>
              <a:rPr lang="lv-LV" noProof="0" dirty="0"/>
              <a:t>Es iesaku to izdarīt savlaicīgi pirms pirmās </a:t>
            </a:r>
            <a:r>
              <a:rPr lang="lv-LV" noProof="0" dirty="0" err="1"/>
              <a:t>Zoom</a:t>
            </a:r>
            <a:r>
              <a:rPr lang="lv-LV" noProof="0" dirty="0"/>
              <a:t> tikšanās, jo tas prasa zināmu laiku</a:t>
            </a:r>
            <a:endParaRPr lang="en-GB" noProof="0" dirty="0"/>
          </a:p>
          <a:p>
            <a:r>
              <a:rPr lang="lv-LV" noProof="0" dirty="0"/>
              <a:t>Bez mācībām jūs varat komunicēt ar radiem un draugiem. Tikšanās viens pret vienu ir bezmaksas un bez laika ierobežojuma. Grupu sarunas bez maksas var ilgt 35 minūtes</a:t>
            </a:r>
            <a:r>
              <a:rPr lang="en-GB" noProof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2251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Kā pievienoties mītiņam</a:t>
            </a:r>
            <a:r>
              <a:rPr lang="en-GB" noProof="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lv-LV" noProof="0" dirty="0"/>
              <a:t>Jūs e-pastā saņemsiet uzaicinājumu ar </a:t>
            </a:r>
            <a:r>
              <a:rPr lang="en-GB" noProof="0" dirty="0"/>
              <a:t>: </a:t>
            </a:r>
          </a:p>
          <a:p>
            <a:r>
              <a:rPr lang="lv-LV" noProof="0" dirty="0"/>
              <a:t>saiti</a:t>
            </a:r>
            <a:r>
              <a:rPr lang="en-GB" noProof="0" dirty="0"/>
              <a:t> </a:t>
            </a:r>
          </a:p>
          <a:p>
            <a:r>
              <a:rPr lang="lv-LV" noProof="0" dirty="0"/>
              <a:t>tikšanās</a:t>
            </a:r>
            <a:r>
              <a:rPr lang="en-GB" noProof="0" dirty="0"/>
              <a:t> ID</a:t>
            </a:r>
            <a:r>
              <a:rPr lang="lv-LV" noProof="0" dirty="0"/>
              <a:t> (</a:t>
            </a:r>
            <a:r>
              <a:rPr lang="lv-LV" noProof="0" dirty="0" err="1"/>
              <a:t>meeting</a:t>
            </a:r>
            <a:r>
              <a:rPr lang="lv-LV" noProof="0" dirty="0"/>
              <a:t> ID)</a:t>
            </a:r>
            <a:endParaRPr lang="en-GB" noProof="0" dirty="0"/>
          </a:p>
          <a:p>
            <a:r>
              <a:rPr lang="lv-LV" noProof="0" dirty="0"/>
              <a:t>Paroli (</a:t>
            </a:r>
            <a:r>
              <a:rPr lang="lv-LV" noProof="0" dirty="0" err="1"/>
              <a:t>passcode</a:t>
            </a:r>
            <a:r>
              <a:rPr lang="lv-LV" noProof="0" dirty="0"/>
              <a:t>)</a:t>
            </a:r>
            <a:endParaRPr lang="en-GB" noProof="0" dirty="0"/>
          </a:p>
          <a:p>
            <a:pPr marL="514350" indent="-514350">
              <a:buFont typeface="+mj-lt"/>
              <a:buAutoNum type="arabicPeriod"/>
            </a:pPr>
            <a:r>
              <a:rPr lang="lv-LV" noProof="0" dirty="0"/>
              <a:t>Jūs varat vienkārši uzklikšķināt uz saites un gaidīt, kad saimnieks jūs akceptēs</a:t>
            </a:r>
            <a:endParaRPr lang="en-GB" noProof="0" dirty="0"/>
          </a:p>
          <a:p>
            <a:pPr marL="514350" indent="-514350">
              <a:buFont typeface="+mj-lt"/>
              <a:buAutoNum type="arabicPeriod"/>
            </a:pPr>
            <a:r>
              <a:rPr lang="lv-LV" noProof="0" dirty="0"/>
              <a:t>Varat uzklikšķināt </a:t>
            </a:r>
            <a:r>
              <a:rPr lang="en-GB" noProof="0" dirty="0"/>
              <a:t>Join </a:t>
            </a:r>
            <a:r>
              <a:rPr lang="lv-LV" noProof="0" dirty="0"/>
              <a:t>ikonu</a:t>
            </a:r>
            <a:r>
              <a:rPr lang="en-GB" noProof="0" dirty="0"/>
              <a:t> </a:t>
            </a:r>
            <a:r>
              <a:rPr lang="lv-LV" noProof="0" dirty="0"/>
              <a:t>un iekopēt</a:t>
            </a:r>
            <a:r>
              <a:rPr lang="en-GB" noProof="0" dirty="0"/>
              <a:t> Meeting ID and Passcode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454210" y="1437519"/>
            <a:ext cx="2695951" cy="30103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9340" y="4315152"/>
            <a:ext cx="3505689" cy="2410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237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Uzpeldošā rīkjosla</a:t>
            </a:r>
            <a:endParaRPr lang="en-GB" noProof="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lv-LV" noProof="0" dirty="0"/>
              <a:t>Uzpeldošā rīkjosla parādās, kad jūs kursoru pievirzāt loga apakšai</a:t>
            </a:r>
            <a:endParaRPr lang="en-GB" noProof="0" dirty="0"/>
          </a:p>
          <a:p>
            <a:r>
              <a:rPr lang="lv-LV" noProof="0" dirty="0"/>
              <a:t>Jūs varat vadīt savu mikrofonu, kameru, tērzēšanu (</a:t>
            </a:r>
            <a:r>
              <a:rPr lang="en-GB" noProof="0" dirty="0"/>
              <a:t>chat</a:t>
            </a:r>
            <a:r>
              <a:rPr lang="lv-LV" noProof="0" dirty="0"/>
              <a:t>) un dalīties ar ekrānu (</a:t>
            </a:r>
            <a:r>
              <a:rPr lang="en-GB" noProof="0" dirty="0"/>
              <a:t>share screen</a:t>
            </a:r>
            <a:r>
              <a:rPr lang="lv-LV" noProof="0" dirty="0"/>
              <a:t>)</a:t>
            </a:r>
            <a:endParaRPr lang="en-GB" noProof="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3343" y="5193960"/>
            <a:ext cx="5181600" cy="645137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9800" y="1690688"/>
            <a:ext cx="5033779" cy="3466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183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Audio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lv-LV" noProof="0" dirty="0"/>
              <a:t>Pēc nosacīju tiek izmantots laptopa mikrofons un skaļruņi</a:t>
            </a:r>
            <a:endParaRPr lang="en-GB" noProof="0" dirty="0"/>
          </a:p>
          <a:p>
            <a:r>
              <a:rPr lang="lv-LV" noProof="0" dirty="0"/>
              <a:t>Ja jūs izmantojiet austiņas ar mikrofonu, Windows pārslēgsies uz š</a:t>
            </a:r>
            <a:r>
              <a:rPr lang="lv-LV" dirty="0" err="1"/>
              <a:t>īm</a:t>
            </a:r>
            <a:r>
              <a:rPr lang="lv-LV" dirty="0"/>
              <a:t> ierīcēm</a:t>
            </a:r>
            <a:endParaRPr lang="en-GB" noProof="0" dirty="0"/>
          </a:p>
          <a:p>
            <a:r>
              <a:rPr lang="lv-LV" noProof="0" dirty="0"/>
              <a:t>Ja jūs izmantojiet citas ierīces jums var nākties pārslēgties uz tām manuāli</a:t>
            </a:r>
            <a:endParaRPr lang="en-GB" noProof="0" dirty="0"/>
          </a:p>
          <a:p>
            <a:r>
              <a:rPr lang="lv-LV" noProof="0" dirty="0"/>
              <a:t>Jebkurā gadījumā pārbaudiet ierīces pirms tikšanās sākuma</a:t>
            </a:r>
            <a:endParaRPr lang="en-GB" noProof="0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839" y="1991238"/>
            <a:ext cx="4096322" cy="4020111"/>
          </a:xfrm>
        </p:spPr>
      </p:pic>
      <p:cxnSp>
        <p:nvCxnSpPr>
          <p:cNvPr id="11" name="Straight Arrow Connector 10"/>
          <p:cNvCxnSpPr/>
          <p:nvPr/>
        </p:nvCxnSpPr>
        <p:spPr>
          <a:xfrm>
            <a:off x="6479177" y="4219303"/>
            <a:ext cx="1031966" cy="36576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9625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Video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lv-LV" noProof="0" dirty="0"/>
              <a:t>Pēc nosacījuma tiek izmantota jūsu laptopa kamera</a:t>
            </a:r>
            <a:endParaRPr lang="en-GB" noProof="0" dirty="0"/>
          </a:p>
          <a:p>
            <a:r>
              <a:rPr lang="lv-LV" noProof="0" dirty="0"/>
              <a:t>Jūs to varat ieslēgt vai izslēgt (ja signāls raustās)</a:t>
            </a:r>
            <a:endParaRPr lang="en-GB" noProof="0" dirty="0"/>
          </a:p>
          <a:p>
            <a:r>
              <a:rPr lang="lv-LV" noProof="0" dirty="0"/>
              <a:t>Ja jūs izmantojat ārējo kameru, jums tā jānorāda manuāli</a:t>
            </a:r>
            <a:endParaRPr lang="en-GB" noProof="0" dirty="0"/>
          </a:p>
          <a:p>
            <a:r>
              <a:rPr lang="lv-LV" noProof="0" dirty="0"/>
              <a:t>Jūs varat viegli pārslēgties no vienas kameras uz otru izmantojot īsceļu (</a:t>
            </a:r>
            <a:r>
              <a:rPr lang="en-GB" noProof="0" dirty="0"/>
              <a:t>shortcut</a:t>
            </a:r>
            <a:r>
              <a:rPr lang="lv-LV" noProof="0" dirty="0"/>
              <a:t>)</a:t>
            </a:r>
            <a:r>
              <a:rPr lang="en-GB" noProof="0" dirty="0"/>
              <a:t> </a:t>
            </a:r>
            <a:r>
              <a:rPr lang="en-GB" noProof="0" dirty="0" err="1"/>
              <a:t>Alt+N</a:t>
            </a:r>
            <a:endParaRPr lang="en-GB" noProof="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4944" y="2037807"/>
            <a:ext cx="4490593" cy="3101884"/>
          </a:xfrm>
        </p:spPr>
      </p:pic>
    </p:spTree>
    <p:extLst>
      <p:ext uri="{BB962C8B-B14F-4D97-AF65-F5344CB8AC3E}">
        <p14:creationId xmlns:p14="http://schemas.microsoft.com/office/powerpoint/2010/main" val="2250822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Tērzēšana (</a:t>
            </a:r>
            <a:r>
              <a:rPr lang="en-GB" noProof="0" dirty="0"/>
              <a:t>Chat</a:t>
            </a:r>
            <a:r>
              <a:rPr lang="lv-LV" noProof="0" dirty="0"/>
              <a:t>)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668486" cy="4351338"/>
          </a:xfrm>
        </p:spPr>
        <p:txBody>
          <a:bodyPr>
            <a:normAutofit lnSpcReduction="10000"/>
          </a:bodyPr>
          <a:lstStyle/>
          <a:p>
            <a:r>
              <a:rPr lang="lv-LV" noProof="0" dirty="0"/>
              <a:t>Jūs varat nosūtīt ziņu saimniekam vai pārējiem dalībniekiem, izmantojot tērzēšanu (chat)</a:t>
            </a:r>
            <a:endParaRPr lang="en-GB" noProof="0" dirty="0"/>
          </a:p>
          <a:p>
            <a:r>
              <a:rPr lang="lv-LV" noProof="0" dirty="0"/>
              <a:t>Noklikšķiniet ikonu</a:t>
            </a:r>
            <a:r>
              <a:rPr lang="en-GB" noProof="0" dirty="0"/>
              <a:t> «Chat» </a:t>
            </a:r>
            <a:r>
              <a:rPr lang="lv-LV" noProof="0" dirty="0"/>
              <a:t>un labajā apakšējā stūrī rakstiet savu ziņu vai lasiet citu sūtītās ziņas</a:t>
            </a:r>
            <a:endParaRPr lang="en-GB" noProof="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006" y="1996608"/>
            <a:ext cx="7411484" cy="3142322"/>
          </a:xfrm>
        </p:spPr>
      </p:pic>
    </p:spTree>
    <p:extLst>
      <p:ext uri="{BB962C8B-B14F-4D97-AF65-F5344CB8AC3E}">
        <p14:creationId xmlns:p14="http://schemas.microsoft.com/office/powerpoint/2010/main" val="1085934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Dalīšanās ar ekrānu (</a:t>
            </a:r>
            <a:r>
              <a:rPr lang="en-GB" noProof="0" dirty="0"/>
              <a:t>Sharing screen</a:t>
            </a:r>
            <a:r>
              <a:rPr lang="lv-LV" noProof="0" dirty="0"/>
              <a:t>)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49977"/>
            <a:ext cx="3157025" cy="517289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lv-LV" noProof="0" dirty="0"/>
              <a:t>Jūs varat vēlēties dalīties ar ekrānu vai saimnieks var jūs uzaicināt dalīties</a:t>
            </a:r>
            <a:endParaRPr lang="en-GB" noProof="0" dirty="0"/>
          </a:p>
          <a:p>
            <a:r>
              <a:rPr lang="lv-LV" noProof="0" dirty="0"/>
              <a:t>Uzklikšķiniet ikonu </a:t>
            </a:r>
            <a:r>
              <a:rPr lang="en-GB" noProof="0" dirty="0"/>
              <a:t>«Share screen»</a:t>
            </a:r>
          </a:p>
          <a:p>
            <a:r>
              <a:rPr lang="lv-LV" noProof="0" dirty="0"/>
              <a:t>Izvēlēties atbilstošu ekrānu (iesaku izvēlēties to, kas ir uz zila fona – tas nozīmē aktīvo logu. Pārslēdzoties uz citu logu, jūs dalīsities ar to)</a:t>
            </a:r>
          </a:p>
          <a:p>
            <a:r>
              <a:rPr lang="lv-LV" noProof="0" dirty="0"/>
              <a:t>Ielieciet ķekšus «</a:t>
            </a:r>
            <a:r>
              <a:rPr lang="lv-LV" noProof="0" dirty="0" err="1"/>
              <a:t>Share</a:t>
            </a:r>
            <a:r>
              <a:rPr lang="lv-LV" noProof="0" dirty="0"/>
              <a:t> </a:t>
            </a:r>
            <a:r>
              <a:rPr lang="lv-LV" noProof="0" dirty="0" err="1"/>
              <a:t>computer</a:t>
            </a:r>
            <a:r>
              <a:rPr lang="lv-LV" noProof="0" dirty="0"/>
              <a:t> </a:t>
            </a:r>
            <a:r>
              <a:rPr lang="lv-LV" noProof="0" dirty="0" err="1"/>
              <a:t>sound</a:t>
            </a:r>
            <a:r>
              <a:rPr lang="lv-LV" noProof="0" dirty="0"/>
              <a:t>» un </a:t>
            </a:r>
            <a:r>
              <a:rPr lang="lv-LV" noProof="0" dirty="0" err="1"/>
              <a:t>Optimize</a:t>
            </a:r>
            <a:r>
              <a:rPr lang="lv-LV" noProof="0" dirty="0"/>
              <a:t> </a:t>
            </a:r>
            <a:r>
              <a:rPr lang="lv-LV" noProof="0" dirty="0" err="1"/>
              <a:t>Screen</a:t>
            </a:r>
            <a:r>
              <a:rPr lang="lv-LV" noProof="0" dirty="0"/>
              <a:t> </a:t>
            </a:r>
            <a:r>
              <a:rPr lang="lv-LV" noProof="0" dirty="0" err="1"/>
              <a:t>sharing</a:t>
            </a:r>
            <a:r>
              <a:rPr lang="lv-LV" noProof="0" dirty="0"/>
              <a:t> </a:t>
            </a:r>
            <a:r>
              <a:rPr lang="lv-LV" noProof="0" dirty="0" err="1"/>
              <a:t>for</a:t>
            </a:r>
            <a:r>
              <a:rPr lang="lv-LV" noProof="0" dirty="0"/>
              <a:t> Video </a:t>
            </a:r>
            <a:r>
              <a:rPr lang="lv-LV" noProof="0" dirty="0" err="1"/>
              <a:t>clip</a:t>
            </a:r>
            <a:r>
              <a:rPr lang="lv-LV" noProof="0" dirty="0"/>
              <a:t>», ja gribat </a:t>
            </a:r>
            <a:r>
              <a:rPr lang="lv-LV" noProof="0" dirty="0" err="1"/>
              <a:t>dalities</a:t>
            </a:r>
            <a:r>
              <a:rPr lang="lv-LV" noProof="0" dirty="0"/>
              <a:t> ar video</a:t>
            </a:r>
            <a:endParaRPr lang="en-GB" noProof="0" dirty="0"/>
          </a:p>
          <a:p>
            <a:r>
              <a:rPr lang="lv-LV" noProof="0" dirty="0"/>
              <a:t>Noklikšķiniet</a:t>
            </a:r>
            <a:r>
              <a:rPr lang="en-GB" noProof="0" dirty="0"/>
              <a:t> </a:t>
            </a:r>
            <a:r>
              <a:rPr lang="lv-LV" noProof="0" dirty="0"/>
              <a:t>S</a:t>
            </a:r>
            <a:r>
              <a:rPr lang="en-GB" noProof="0" dirty="0"/>
              <a:t>hare</a:t>
            </a:r>
          </a:p>
          <a:p>
            <a:r>
              <a:rPr lang="lv-LV" noProof="0" dirty="0"/>
              <a:t>Lai beigtu dalīties</a:t>
            </a:r>
            <a:r>
              <a:rPr lang="lv-LV" dirty="0"/>
              <a:t>, noklikšķiniet </a:t>
            </a:r>
            <a:r>
              <a:rPr lang="en-GB" noProof="0" dirty="0"/>
              <a:t>«Stop Share»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5846" y="1825625"/>
            <a:ext cx="7237954" cy="338861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5846" y="5446749"/>
            <a:ext cx="7240010" cy="771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494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noProof="0" dirty="0"/>
              <a:t>Tikšanās ierakstīšana</a:t>
            </a:r>
            <a:endParaRPr lang="en-GB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noProof="0" dirty="0"/>
              <a:t>Jūs varat vēlēties ierakstīt tikšanos, nospiežot </a:t>
            </a:r>
            <a:r>
              <a:rPr lang="lv-LV" noProof="0" dirty="0" err="1"/>
              <a:t>ikou</a:t>
            </a:r>
            <a:r>
              <a:rPr lang="lv-LV" noProof="0" dirty="0"/>
              <a:t> </a:t>
            </a:r>
            <a:r>
              <a:rPr lang="en-GB" noProof="0" dirty="0"/>
              <a:t>«Record»</a:t>
            </a:r>
          </a:p>
          <a:p>
            <a:r>
              <a:rPr lang="lv-LV" noProof="0" dirty="0"/>
              <a:t>Ieraksts automātiski tiks pārvērst </a:t>
            </a:r>
            <a:r>
              <a:rPr lang="en-GB" noProof="0" dirty="0"/>
              <a:t>*.mp4 </a:t>
            </a:r>
            <a:r>
              <a:rPr lang="lv-LV" noProof="0" dirty="0"/>
              <a:t>failā un to var atskaņot ar jebkuru mediju atskaņotāju.</a:t>
            </a:r>
            <a:endParaRPr lang="en-GB" noProof="0" dirty="0"/>
          </a:p>
          <a:p>
            <a:r>
              <a:rPr lang="lv-LV" noProof="0" dirty="0"/>
              <a:t>Bet video ieraksti aizņem daudz vietas uz jūsu datora cietā diska.</a:t>
            </a:r>
            <a:endParaRPr lang="en-GB" noProof="0" dirty="0"/>
          </a:p>
          <a:p>
            <a:r>
              <a:rPr lang="lv-LV" noProof="0" dirty="0"/>
              <a:t>Pirms ierakstīšanas lūdziet atļauju saimniekam un </a:t>
            </a:r>
            <a:r>
              <a:rPr lang="lv-LV" noProof="0" dirty="0" err="1"/>
              <a:t>pārejiem</a:t>
            </a:r>
            <a:r>
              <a:rPr lang="lv-LV" noProof="0"/>
              <a:t> dalībniekiem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84527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419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Kā izmantot Zoom mācībām tiešsaistē</vt:lpstr>
      <vt:lpstr>Vispārējā informācija</vt:lpstr>
      <vt:lpstr>Kā pievienoties mītiņam?</vt:lpstr>
      <vt:lpstr>Uzpeldošā rīkjosla</vt:lpstr>
      <vt:lpstr>Audio</vt:lpstr>
      <vt:lpstr>Video</vt:lpstr>
      <vt:lpstr>Tērzēšana (Chat)</vt:lpstr>
      <vt:lpstr>Dalīšanās ar ekrānu (Sharing screen)</vt:lpstr>
      <vt:lpstr>Tikšanās ierakstīšana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use Zoom for distant training</dc:title>
  <dc:creator>Martins</dc:creator>
  <cp:lastModifiedBy>Martins</cp:lastModifiedBy>
  <cp:revision>16</cp:revision>
  <cp:lastPrinted>2020-12-17T10:31:25Z</cp:lastPrinted>
  <dcterms:created xsi:type="dcterms:W3CDTF">2020-12-17T10:07:41Z</dcterms:created>
  <dcterms:modified xsi:type="dcterms:W3CDTF">2021-04-13T11:51:11Z</dcterms:modified>
</cp:coreProperties>
</file>